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62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2B10C-1270-4C20-B319-5AD986A1484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1AEC4-6F62-4BAD-8B7F-729B1307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09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2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1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53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2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2260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47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7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0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6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0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66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381000"/>
            <a:ext cx="86868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Me llamo __________ </a:t>
            </a:r>
            <a:r>
              <a:rPr lang="en-US" sz="2800" smtClean="0"/>
              <a:t>Clase </a:t>
            </a:r>
            <a:r>
              <a:rPr lang="en-US" sz="2800" smtClean="0"/>
              <a:t>802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</a:t>
            </a:r>
            <a:r>
              <a:rPr lang="en-US" sz="2800" smtClean="0"/>
              <a:t>el </a:t>
            </a:r>
            <a:r>
              <a:rPr lang="en-US" sz="2800" dirty="0"/>
              <a:t>8</a:t>
            </a:r>
            <a:r>
              <a:rPr lang="en-US" sz="2800" smtClean="0"/>
              <a:t> </a:t>
            </a:r>
            <a:r>
              <a:rPr lang="en-US" sz="2800" dirty="0" smtClean="0"/>
              <a:t>de </a:t>
            </a:r>
            <a:r>
              <a:rPr lang="en-US" sz="2800" dirty="0" smtClean="0"/>
              <a:t>ENERO </a:t>
            </a:r>
            <a:r>
              <a:rPr lang="en-US" sz="2800" smtClean="0"/>
              <a:t>del </a:t>
            </a:r>
            <a:r>
              <a:rPr lang="en-US" sz="2800" smtClean="0"/>
              <a:t>2018</a:t>
            </a:r>
            <a:endParaRPr lang="en-US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036637"/>
            <a:ext cx="8991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Wingdings 2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41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esquí</a:t>
            </a:r>
            <a:r>
              <a:rPr lang="en-US" dirty="0" smtClean="0"/>
              <a:t>, ¿</a:t>
            </a:r>
            <a:r>
              <a:rPr lang="en-US" dirty="0" err="1" smtClean="0"/>
              <a:t>Eres</a:t>
            </a:r>
            <a:r>
              <a:rPr lang="en-US" dirty="0" smtClean="0"/>
              <a:t> un </a:t>
            </a:r>
            <a:r>
              <a:rPr lang="en-US" dirty="0" err="1" smtClean="0"/>
              <a:t>principiante</a:t>
            </a:r>
            <a:r>
              <a:rPr lang="en-US" dirty="0" smtClean="0"/>
              <a:t>?</a:t>
            </a:r>
          </a:p>
          <a:p>
            <a:pPr marL="0" indent="0">
              <a:buFont typeface="Wingdings 2"/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L.O.: To use winter &amp; weather activities vocabulary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0" indent="0">
              <a:buFont typeface="Wingdings 2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Wingdings 2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Textbook: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2</a:t>
            </a:r>
            <a:r>
              <a:rPr lang="en-US" sz="2800" dirty="0" smtClean="0"/>
              <a:t> p. 236 (1-8)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Wingdings 2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1"/>
            <a:ext cx="9067800" cy="3047999"/>
          </a:xfrm>
        </p:spPr>
        <p:txBody>
          <a:bodyPr/>
          <a:lstStyle/>
          <a:p>
            <a:r>
              <a:rPr lang="en-US" dirty="0" smtClean="0"/>
              <a:t>Leer p. </a:t>
            </a:r>
            <a:r>
              <a:rPr lang="en-US" dirty="0" smtClean="0"/>
              <a:t>234-235,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/>
              <a:t> </a:t>
            </a:r>
            <a:r>
              <a:rPr lang="en-US" u="sng" dirty="0" smtClean="0"/>
              <a:t>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7: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236 (1-7)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5029200"/>
            <a:ext cx="9067800" cy="152399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97B7E"/>
              </a:buClr>
            </a:pPr>
            <a:r>
              <a:rPr lang="en-US" dirty="0" err="1" smtClean="0">
                <a:solidFill>
                  <a:srgbClr val="434342"/>
                </a:solidFill>
              </a:rPr>
              <a:t>Completa</a:t>
            </a:r>
            <a:r>
              <a:rPr lang="en-US" dirty="0" smtClean="0">
                <a:solidFill>
                  <a:srgbClr val="434342"/>
                </a:solidFill>
              </a:rPr>
              <a:t> la </a:t>
            </a:r>
            <a:r>
              <a:rPr lang="en-US" dirty="0" err="1" smtClean="0">
                <a:solidFill>
                  <a:srgbClr val="434342"/>
                </a:solidFill>
              </a:rPr>
              <a:t>hoja</a:t>
            </a:r>
            <a:r>
              <a:rPr lang="en-US" dirty="0">
                <a:solidFill>
                  <a:srgbClr val="434342"/>
                </a:solidFill>
              </a:rPr>
              <a:t> </a:t>
            </a:r>
            <a:r>
              <a:rPr lang="en-US" dirty="0" smtClean="0">
                <a:solidFill>
                  <a:srgbClr val="434342"/>
                </a:solidFill>
              </a:rPr>
              <a:t>CAPITULO 7: REPASO DE VOCABULARIO 1 Y 2</a:t>
            </a:r>
          </a:p>
          <a:p>
            <a:pPr marL="457200" lvl="1" indent="0">
              <a:buClr>
                <a:srgbClr val="797B7E"/>
              </a:buClr>
              <a:buFont typeface="Wingdings 2"/>
              <a:buNone/>
            </a:pPr>
            <a:endParaRPr lang="en-US" dirty="0">
              <a:solidFill>
                <a:srgbClr val="43434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41148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0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1952</TotalTime>
  <Words>94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el 8 de diciembre del 2015</dc:title>
  <dc:creator>Helen Zumaeta</dc:creator>
  <cp:lastModifiedBy>Helen Zumaeta</cp:lastModifiedBy>
  <cp:revision>13</cp:revision>
  <cp:lastPrinted>2016-12-07T21:57:10Z</cp:lastPrinted>
  <dcterms:created xsi:type="dcterms:W3CDTF">2015-12-07T22:57:11Z</dcterms:created>
  <dcterms:modified xsi:type="dcterms:W3CDTF">2018-01-05T17:11:48Z</dcterms:modified>
</cp:coreProperties>
</file>